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5" r:id="rId1"/>
  </p:sldMasterIdLst>
  <p:sldIdLst>
    <p:sldId id="286" r:id="rId2"/>
    <p:sldId id="260" r:id="rId3"/>
    <p:sldId id="285" r:id="rId4"/>
    <p:sldId id="287" r:id="rId5"/>
    <p:sldId id="273" r:id="rId6"/>
    <p:sldId id="274" r:id="rId7"/>
    <p:sldId id="275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5FD9"/>
    <a:srgbClr val="003399"/>
    <a:srgbClr val="663300"/>
    <a:srgbClr val="996600"/>
    <a:srgbClr val="E2566D"/>
    <a:srgbClr val="DA7C5E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0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050C3-0129-4AA0-AA6D-1AF3BCAD48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70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796E1-F9B0-4E13-BBFB-6CCEBB9845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758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101B2-7B2D-4782-88B9-7E4A05FE8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18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9B903-CFF6-4F34-A02F-D201BD7840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91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870172 w 2706"/>
              <a:gd name="T1" fmla="*/ 0 h 640"/>
              <a:gd name="T2" fmla="*/ 2870172 w 2706"/>
              <a:gd name="T3" fmla="*/ 0 h 640"/>
              <a:gd name="T4" fmla="*/ 2748987 w 2706"/>
              <a:gd name="T5" fmla="*/ 20092 h 640"/>
              <a:gd name="T6" fmla="*/ 2625676 w 2706"/>
              <a:gd name="T7" fmla="*/ 42416 h 640"/>
              <a:gd name="T8" fmla="*/ 2500239 w 2706"/>
              <a:gd name="T9" fmla="*/ 66973 h 640"/>
              <a:gd name="T10" fmla="*/ 2370549 w 2706"/>
              <a:gd name="T11" fmla="*/ 91529 h 640"/>
              <a:gd name="T12" fmla="*/ 2238734 w 2706"/>
              <a:gd name="T13" fmla="*/ 120551 h 640"/>
              <a:gd name="T14" fmla="*/ 2102667 w 2706"/>
              <a:gd name="T15" fmla="*/ 149572 h 640"/>
              <a:gd name="T16" fmla="*/ 1964473 w 2706"/>
              <a:gd name="T17" fmla="*/ 183059 h 640"/>
              <a:gd name="T18" fmla="*/ 1822028 w 2706"/>
              <a:gd name="T19" fmla="*/ 216545 h 640"/>
              <a:gd name="T20" fmla="*/ 1822028 w 2706"/>
              <a:gd name="T21" fmla="*/ 216545 h 640"/>
              <a:gd name="T22" fmla="*/ 1564775 w 2706"/>
              <a:gd name="T23" fmla="*/ 281285 h 640"/>
              <a:gd name="T24" fmla="*/ 1313901 w 2706"/>
              <a:gd name="T25" fmla="*/ 339328 h 640"/>
              <a:gd name="T26" fmla="*/ 1073657 w 2706"/>
              <a:gd name="T27" fmla="*/ 392906 h 640"/>
              <a:gd name="T28" fmla="*/ 841917 w 2706"/>
              <a:gd name="T29" fmla="*/ 444252 h 640"/>
              <a:gd name="T30" fmla="*/ 620808 w 2706"/>
              <a:gd name="T31" fmla="*/ 488900 h 640"/>
              <a:gd name="T32" fmla="*/ 406076 w 2706"/>
              <a:gd name="T33" fmla="*/ 529084 h 640"/>
              <a:gd name="T34" fmla="*/ 199849 w 2706"/>
              <a:gd name="T35" fmla="*/ 567035 h 640"/>
              <a:gd name="T36" fmla="*/ 0 w 2706"/>
              <a:gd name="T37" fmla="*/ 600521 h 640"/>
              <a:gd name="T38" fmla="*/ 0 w 2706"/>
              <a:gd name="T39" fmla="*/ 600521 h 640"/>
              <a:gd name="T40" fmla="*/ 138193 w 2706"/>
              <a:gd name="T41" fmla="*/ 620613 h 640"/>
              <a:gd name="T42" fmla="*/ 270009 w 2706"/>
              <a:gd name="T43" fmla="*/ 638473 h 640"/>
              <a:gd name="T44" fmla="*/ 397572 w 2706"/>
              <a:gd name="T45" fmla="*/ 654100 h 640"/>
              <a:gd name="T46" fmla="*/ 523009 w 2706"/>
              <a:gd name="T47" fmla="*/ 667494 h 640"/>
              <a:gd name="T48" fmla="*/ 644194 w 2706"/>
              <a:gd name="T49" fmla="*/ 680889 h 640"/>
              <a:gd name="T50" fmla="*/ 761127 w 2706"/>
              <a:gd name="T51" fmla="*/ 689818 h 640"/>
              <a:gd name="T52" fmla="*/ 873808 w 2706"/>
              <a:gd name="T53" fmla="*/ 698748 h 640"/>
              <a:gd name="T54" fmla="*/ 984363 w 2706"/>
              <a:gd name="T55" fmla="*/ 705445 h 640"/>
              <a:gd name="T56" fmla="*/ 1092791 w 2706"/>
              <a:gd name="T57" fmla="*/ 709910 h 640"/>
              <a:gd name="T58" fmla="*/ 1196968 w 2706"/>
              <a:gd name="T59" fmla="*/ 712143 h 640"/>
              <a:gd name="T60" fmla="*/ 1296892 w 2706"/>
              <a:gd name="T61" fmla="*/ 714375 h 640"/>
              <a:gd name="T62" fmla="*/ 1394691 w 2706"/>
              <a:gd name="T63" fmla="*/ 714375 h 640"/>
              <a:gd name="T64" fmla="*/ 1490363 w 2706"/>
              <a:gd name="T65" fmla="*/ 712143 h 640"/>
              <a:gd name="T66" fmla="*/ 1583910 w 2706"/>
              <a:gd name="T67" fmla="*/ 709910 h 640"/>
              <a:gd name="T68" fmla="*/ 1673204 w 2706"/>
              <a:gd name="T69" fmla="*/ 705445 h 640"/>
              <a:gd name="T70" fmla="*/ 1760372 w 2706"/>
              <a:gd name="T71" fmla="*/ 698748 h 640"/>
              <a:gd name="T72" fmla="*/ 1843288 w 2706"/>
              <a:gd name="T73" fmla="*/ 692051 h 640"/>
              <a:gd name="T74" fmla="*/ 1926204 w 2706"/>
              <a:gd name="T75" fmla="*/ 683121 h 640"/>
              <a:gd name="T76" fmla="*/ 2004868 w 2706"/>
              <a:gd name="T77" fmla="*/ 671959 h 640"/>
              <a:gd name="T78" fmla="*/ 2083532 w 2706"/>
              <a:gd name="T79" fmla="*/ 660797 h 640"/>
              <a:gd name="T80" fmla="*/ 2157944 w 2706"/>
              <a:gd name="T81" fmla="*/ 647402 h 640"/>
              <a:gd name="T82" fmla="*/ 2232356 w 2706"/>
              <a:gd name="T83" fmla="*/ 634008 h 640"/>
              <a:gd name="T84" fmla="*/ 2302516 w 2706"/>
              <a:gd name="T85" fmla="*/ 618381 h 640"/>
              <a:gd name="T86" fmla="*/ 2372675 w 2706"/>
              <a:gd name="T87" fmla="*/ 602754 h 640"/>
              <a:gd name="T88" fmla="*/ 2440709 w 2706"/>
              <a:gd name="T89" fmla="*/ 584895 h 640"/>
              <a:gd name="T90" fmla="*/ 2506617 w 2706"/>
              <a:gd name="T91" fmla="*/ 567035 h 640"/>
              <a:gd name="T92" fmla="*/ 2570398 w 2706"/>
              <a:gd name="T93" fmla="*/ 546943 h 640"/>
              <a:gd name="T94" fmla="*/ 2634180 w 2706"/>
              <a:gd name="T95" fmla="*/ 526852 h 640"/>
              <a:gd name="T96" fmla="*/ 2755365 w 2706"/>
              <a:gd name="T97" fmla="*/ 482203 h 640"/>
              <a:gd name="T98" fmla="*/ 2872298 w 2706"/>
              <a:gd name="T99" fmla="*/ 435322 h 640"/>
              <a:gd name="T100" fmla="*/ 2872298 w 2706"/>
              <a:gd name="T101" fmla="*/ 435322 h 640"/>
              <a:gd name="T102" fmla="*/ 2876550 w 2706"/>
              <a:gd name="T103" fmla="*/ 433090 h 640"/>
              <a:gd name="T104" fmla="*/ 2876550 w 2706"/>
              <a:gd name="T105" fmla="*/ 433090 h 640"/>
              <a:gd name="T106" fmla="*/ 2876550 w 2706"/>
              <a:gd name="T107" fmla="*/ 0 h 640"/>
              <a:gd name="T108" fmla="*/ 2876550 w 2706"/>
              <a:gd name="T109" fmla="*/ 0 h 640"/>
              <a:gd name="T110" fmla="*/ 2870172 w 2706"/>
              <a:gd name="T111" fmla="*/ 0 h 640"/>
              <a:gd name="T112" fmla="*/ 2870172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545138 w 5216"/>
              <a:gd name="T1" fmla="*/ 797300 h 762"/>
              <a:gd name="T2" fmla="*/ 5298498 w 5216"/>
              <a:gd name="T3" fmla="*/ 766033 h 762"/>
              <a:gd name="T4" fmla="*/ 4760569 w 5216"/>
              <a:gd name="T5" fmla="*/ 681167 h 762"/>
              <a:gd name="T6" fmla="*/ 4160980 w 5216"/>
              <a:gd name="T7" fmla="*/ 567267 h 762"/>
              <a:gd name="T8" fmla="*/ 3493352 w 5216"/>
              <a:gd name="T9" fmla="*/ 417633 h 762"/>
              <a:gd name="T10" fmla="*/ 3131897 w 5216"/>
              <a:gd name="T11" fmla="*/ 330533 h 762"/>
              <a:gd name="T12" fmla="*/ 2851239 w 5216"/>
              <a:gd name="T13" fmla="*/ 263533 h 762"/>
              <a:gd name="T14" fmla="*/ 2583337 w 5216"/>
              <a:gd name="T15" fmla="*/ 205467 h 762"/>
              <a:gd name="T16" fmla="*/ 2328193 w 5216"/>
              <a:gd name="T17" fmla="*/ 156333 h 762"/>
              <a:gd name="T18" fmla="*/ 2083679 w 5216"/>
              <a:gd name="T19" fmla="*/ 113900 h 762"/>
              <a:gd name="T20" fmla="*/ 1849797 w 5216"/>
              <a:gd name="T21" fmla="*/ 80400 h 762"/>
              <a:gd name="T22" fmla="*/ 1418178 w 5216"/>
              <a:gd name="T23" fmla="*/ 31267 h 762"/>
              <a:gd name="T24" fmla="*/ 1031209 w 5216"/>
              <a:gd name="T25" fmla="*/ 4467 h 762"/>
              <a:gd name="T26" fmla="*/ 684637 w 5216"/>
              <a:gd name="T27" fmla="*/ 0 h 762"/>
              <a:gd name="T28" fmla="*/ 380590 w 5216"/>
              <a:gd name="T29" fmla="*/ 11167 h 762"/>
              <a:gd name="T30" fmla="*/ 116941 w 5216"/>
              <a:gd name="T31" fmla="*/ 35733 h 762"/>
              <a:gd name="T32" fmla="*/ 0 w 5216"/>
              <a:gd name="T33" fmla="*/ 53600 h 762"/>
              <a:gd name="T34" fmla="*/ 333814 w 5216"/>
              <a:gd name="T35" fmla="*/ 96033 h 762"/>
              <a:gd name="T36" fmla="*/ 693142 w 5216"/>
              <a:gd name="T37" fmla="*/ 156333 h 762"/>
              <a:gd name="T38" fmla="*/ 1077985 w 5216"/>
              <a:gd name="T39" fmla="*/ 234500 h 762"/>
              <a:gd name="T40" fmla="*/ 1490468 w 5216"/>
              <a:gd name="T41" fmla="*/ 330533 h 762"/>
              <a:gd name="T42" fmla="*/ 1866806 w 5216"/>
              <a:gd name="T43" fmla="*/ 422100 h 762"/>
              <a:gd name="T44" fmla="*/ 2559949 w 5216"/>
              <a:gd name="T45" fmla="*/ 576200 h 762"/>
              <a:gd name="T46" fmla="*/ 2878879 w 5216"/>
              <a:gd name="T47" fmla="*/ 638733 h 762"/>
              <a:gd name="T48" fmla="*/ 3180800 w 5216"/>
              <a:gd name="T49" fmla="*/ 692333 h 762"/>
              <a:gd name="T50" fmla="*/ 3465711 w 5216"/>
              <a:gd name="T51" fmla="*/ 739233 h 762"/>
              <a:gd name="T52" fmla="*/ 3733613 w 5216"/>
              <a:gd name="T53" fmla="*/ 774967 h 762"/>
              <a:gd name="T54" fmla="*/ 3986631 w 5216"/>
              <a:gd name="T55" fmla="*/ 806233 h 762"/>
              <a:gd name="T56" fmla="*/ 4224766 w 5216"/>
              <a:gd name="T57" fmla="*/ 826333 h 762"/>
              <a:gd name="T58" fmla="*/ 4448017 w 5216"/>
              <a:gd name="T59" fmla="*/ 841967 h 762"/>
              <a:gd name="T60" fmla="*/ 4660637 w 5216"/>
              <a:gd name="T61" fmla="*/ 850900 h 762"/>
              <a:gd name="T62" fmla="*/ 4858374 w 5216"/>
              <a:gd name="T63" fmla="*/ 850900 h 762"/>
              <a:gd name="T64" fmla="*/ 5045480 w 5216"/>
              <a:gd name="T65" fmla="*/ 846433 h 762"/>
              <a:gd name="T66" fmla="*/ 5221955 w 5216"/>
              <a:gd name="T67" fmla="*/ 835267 h 762"/>
              <a:gd name="T68" fmla="*/ 5387799 w 5216"/>
              <a:gd name="T69" fmla="*/ 817400 h 762"/>
              <a:gd name="T70" fmla="*/ 5545138 w 5216"/>
              <a:gd name="T71" fmla="*/ 797300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8140 h 694"/>
              <a:gd name="T2" fmla="*/ 0 w 5144"/>
              <a:gd name="T3" fmla="*/ 78140 h 694"/>
              <a:gd name="T4" fmla="*/ 19131 w 5144"/>
              <a:gd name="T5" fmla="*/ 73675 h 694"/>
              <a:gd name="T6" fmla="*/ 76526 w 5144"/>
              <a:gd name="T7" fmla="*/ 62512 h 694"/>
              <a:gd name="T8" fmla="*/ 174309 w 5144"/>
              <a:gd name="T9" fmla="*/ 46884 h 694"/>
              <a:gd name="T10" fmla="*/ 238081 w 5144"/>
              <a:gd name="T11" fmla="*/ 37954 h 694"/>
              <a:gd name="T12" fmla="*/ 312481 w 5144"/>
              <a:gd name="T13" fmla="*/ 29023 h 694"/>
              <a:gd name="T14" fmla="*/ 395384 w 5144"/>
              <a:gd name="T15" fmla="*/ 22326 h 694"/>
              <a:gd name="T16" fmla="*/ 491041 w 5144"/>
              <a:gd name="T17" fmla="*/ 15628 h 694"/>
              <a:gd name="T18" fmla="*/ 595201 w 5144"/>
              <a:gd name="T19" fmla="*/ 8930 h 694"/>
              <a:gd name="T20" fmla="*/ 712116 w 5144"/>
              <a:gd name="T21" fmla="*/ 4465 h 694"/>
              <a:gd name="T22" fmla="*/ 839659 w 5144"/>
              <a:gd name="T23" fmla="*/ 2233 h 694"/>
              <a:gd name="T24" fmla="*/ 977831 w 5144"/>
              <a:gd name="T25" fmla="*/ 0 h 694"/>
              <a:gd name="T26" fmla="*/ 1126631 w 5144"/>
              <a:gd name="T27" fmla="*/ 2233 h 694"/>
              <a:gd name="T28" fmla="*/ 1286060 w 5144"/>
              <a:gd name="T29" fmla="*/ 6698 h 694"/>
              <a:gd name="T30" fmla="*/ 1458243 w 5144"/>
              <a:gd name="T31" fmla="*/ 15628 h 694"/>
              <a:gd name="T32" fmla="*/ 1641055 w 5144"/>
              <a:gd name="T33" fmla="*/ 26791 h 694"/>
              <a:gd name="T34" fmla="*/ 1834496 w 5144"/>
              <a:gd name="T35" fmla="*/ 44651 h 694"/>
              <a:gd name="T36" fmla="*/ 2040691 w 5144"/>
              <a:gd name="T37" fmla="*/ 64744 h 694"/>
              <a:gd name="T38" fmla="*/ 2259640 w 5144"/>
              <a:gd name="T39" fmla="*/ 89303 h 694"/>
              <a:gd name="T40" fmla="*/ 2489217 w 5144"/>
              <a:gd name="T41" fmla="*/ 118326 h 694"/>
              <a:gd name="T42" fmla="*/ 2731549 w 5144"/>
              <a:gd name="T43" fmla="*/ 154047 h 694"/>
              <a:gd name="T44" fmla="*/ 2984510 w 5144"/>
              <a:gd name="T45" fmla="*/ 194233 h 694"/>
              <a:gd name="T46" fmla="*/ 3250225 w 5144"/>
              <a:gd name="T47" fmla="*/ 241117 h 694"/>
              <a:gd name="T48" fmla="*/ 3528694 w 5144"/>
              <a:gd name="T49" fmla="*/ 296931 h 694"/>
              <a:gd name="T50" fmla="*/ 3819918 w 5144"/>
              <a:gd name="T51" fmla="*/ 357210 h 694"/>
              <a:gd name="T52" fmla="*/ 4123895 w 5144"/>
              <a:gd name="T53" fmla="*/ 424187 h 694"/>
              <a:gd name="T54" fmla="*/ 4440628 w 5144"/>
              <a:gd name="T55" fmla="*/ 500095 h 694"/>
              <a:gd name="T56" fmla="*/ 4770114 w 5144"/>
              <a:gd name="T57" fmla="*/ 582699 h 694"/>
              <a:gd name="T58" fmla="*/ 5112355 w 5144"/>
              <a:gd name="T59" fmla="*/ 674235 h 694"/>
              <a:gd name="T60" fmla="*/ 5467350 w 5144"/>
              <a:gd name="T61" fmla="*/ 774700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652463 h 584"/>
              <a:gd name="T2" fmla="*/ 0 w 3112"/>
              <a:gd name="T3" fmla="*/ 652463 h 584"/>
              <a:gd name="T4" fmla="*/ 95633 w 3112"/>
              <a:gd name="T5" fmla="*/ 625649 h 584"/>
              <a:gd name="T6" fmla="*/ 357028 w 3112"/>
              <a:gd name="T7" fmla="*/ 556381 h 584"/>
              <a:gd name="T8" fmla="*/ 537668 w 3112"/>
              <a:gd name="T9" fmla="*/ 509457 h 584"/>
              <a:gd name="T10" fmla="*/ 745934 w 3112"/>
              <a:gd name="T11" fmla="*/ 458065 h 584"/>
              <a:gd name="T12" fmla="*/ 977578 w 3112"/>
              <a:gd name="T13" fmla="*/ 402203 h 584"/>
              <a:gd name="T14" fmla="*/ 1226223 w 3112"/>
              <a:gd name="T15" fmla="*/ 341873 h 584"/>
              <a:gd name="T16" fmla="*/ 1489743 w 3112"/>
              <a:gd name="T17" fmla="*/ 283777 h 584"/>
              <a:gd name="T18" fmla="*/ 1759640 w 3112"/>
              <a:gd name="T19" fmla="*/ 225681 h 584"/>
              <a:gd name="T20" fmla="*/ 2035912 w 3112"/>
              <a:gd name="T21" fmla="*/ 172054 h 584"/>
              <a:gd name="T22" fmla="*/ 2310059 w 3112"/>
              <a:gd name="T23" fmla="*/ 120661 h 584"/>
              <a:gd name="T24" fmla="*/ 2446070 w 3112"/>
              <a:gd name="T25" fmla="*/ 98316 h 584"/>
              <a:gd name="T26" fmla="*/ 2577830 w 3112"/>
              <a:gd name="T27" fmla="*/ 75972 h 584"/>
              <a:gd name="T28" fmla="*/ 2709591 w 3112"/>
              <a:gd name="T29" fmla="*/ 58096 h 584"/>
              <a:gd name="T30" fmla="*/ 2837101 w 3112"/>
              <a:gd name="T31" fmla="*/ 40220 h 584"/>
              <a:gd name="T32" fmla="*/ 2962486 w 3112"/>
              <a:gd name="T33" fmla="*/ 26814 h 584"/>
              <a:gd name="T34" fmla="*/ 3081495 w 3112"/>
              <a:gd name="T35" fmla="*/ 15641 h 584"/>
              <a:gd name="T36" fmla="*/ 3196254 w 3112"/>
              <a:gd name="T37" fmla="*/ 6703 h 584"/>
              <a:gd name="T38" fmla="*/ 3306763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719055 w 8196"/>
              <a:gd name="T1" fmla="*/ 570733 h 1192"/>
              <a:gd name="T2" fmla="*/ 8557275 w 8196"/>
              <a:gd name="T3" fmla="*/ 635386 h 1192"/>
              <a:gd name="T4" fmla="*/ 8384853 w 8196"/>
              <a:gd name="T5" fmla="*/ 691122 h 1192"/>
              <a:gd name="T6" fmla="*/ 8201787 w 8196"/>
              <a:gd name="T7" fmla="*/ 742398 h 1192"/>
              <a:gd name="T8" fmla="*/ 8005948 w 8196"/>
              <a:gd name="T9" fmla="*/ 782528 h 1192"/>
              <a:gd name="T10" fmla="*/ 7793081 w 8196"/>
              <a:gd name="T11" fmla="*/ 813740 h 1192"/>
              <a:gd name="T12" fmla="*/ 7563184 w 8196"/>
              <a:gd name="T13" fmla="*/ 836034 h 1192"/>
              <a:gd name="T14" fmla="*/ 7314129 w 8196"/>
              <a:gd name="T15" fmla="*/ 849411 h 1192"/>
              <a:gd name="T16" fmla="*/ 7043787 w 8196"/>
              <a:gd name="T17" fmla="*/ 847181 h 1192"/>
              <a:gd name="T18" fmla="*/ 6750030 w 8196"/>
              <a:gd name="T19" fmla="*/ 836034 h 1192"/>
              <a:gd name="T20" fmla="*/ 6430729 w 8196"/>
              <a:gd name="T21" fmla="*/ 809281 h 1192"/>
              <a:gd name="T22" fmla="*/ 6083754 w 8196"/>
              <a:gd name="T23" fmla="*/ 769151 h 1192"/>
              <a:gd name="T24" fmla="*/ 5709108 w 8196"/>
              <a:gd name="T25" fmla="*/ 715645 h 1192"/>
              <a:gd name="T26" fmla="*/ 5302531 w 8196"/>
              <a:gd name="T27" fmla="*/ 644304 h 1192"/>
              <a:gd name="T28" fmla="*/ 4861895 w 8196"/>
              <a:gd name="T29" fmla="*/ 557356 h 1192"/>
              <a:gd name="T30" fmla="*/ 4387200 w 8196"/>
              <a:gd name="T31" fmla="*/ 452573 h 1192"/>
              <a:gd name="T32" fmla="*/ 3874189 w 8196"/>
              <a:gd name="T33" fmla="*/ 329955 h 1192"/>
              <a:gd name="T34" fmla="*/ 3614491 w 8196"/>
              <a:gd name="T35" fmla="*/ 267531 h 1192"/>
              <a:gd name="T36" fmla="*/ 3122767 w 8196"/>
              <a:gd name="T37" fmla="*/ 164977 h 1192"/>
              <a:gd name="T38" fmla="*/ 2673616 w 8196"/>
              <a:gd name="T39" fmla="*/ 91406 h 1192"/>
              <a:gd name="T40" fmla="*/ 2262782 w 8196"/>
              <a:gd name="T41" fmla="*/ 40130 h 1192"/>
              <a:gd name="T42" fmla="*/ 1890264 w 8196"/>
              <a:gd name="T43" fmla="*/ 11147 h 1192"/>
              <a:gd name="T44" fmla="*/ 1556062 w 8196"/>
              <a:gd name="T45" fmla="*/ 0 h 1192"/>
              <a:gd name="T46" fmla="*/ 1258047 w 8196"/>
              <a:gd name="T47" fmla="*/ 4459 h 1192"/>
              <a:gd name="T48" fmla="*/ 994091 w 8196"/>
              <a:gd name="T49" fmla="*/ 22294 h 1192"/>
              <a:gd name="T50" fmla="*/ 762066 w 8196"/>
              <a:gd name="T51" fmla="*/ 49047 h 1192"/>
              <a:gd name="T52" fmla="*/ 564099 w 8196"/>
              <a:gd name="T53" fmla="*/ 82489 h 1192"/>
              <a:gd name="T54" fmla="*/ 398062 w 8196"/>
              <a:gd name="T55" fmla="*/ 120389 h 1192"/>
              <a:gd name="T56" fmla="*/ 263956 w 8196"/>
              <a:gd name="T57" fmla="*/ 160519 h 1192"/>
              <a:gd name="T58" fmla="*/ 157522 w 8196"/>
              <a:gd name="T59" fmla="*/ 196189 h 1192"/>
              <a:gd name="T60" fmla="*/ 51088 w 8196"/>
              <a:gd name="T61" fmla="*/ 240778 h 1192"/>
              <a:gd name="T62" fmla="*/ 0 w 8196"/>
              <a:gd name="T63" fmla="*/ 267531 h 1192"/>
              <a:gd name="T64" fmla="*/ 8719055 w 8196"/>
              <a:gd name="T65" fmla="*/ 1328737 h 1192"/>
              <a:gd name="T66" fmla="*/ 8723312 w 8196"/>
              <a:gd name="T67" fmla="*/ 1322049 h 1192"/>
              <a:gd name="T68" fmla="*/ 8723312 w 8196"/>
              <a:gd name="T69" fmla="*/ 568503 h 1192"/>
              <a:gd name="T70" fmla="*/ 8719055 w 8196"/>
              <a:gd name="T71" fmla="*/ 570733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6E239-2D30-4CE7-B598-2F33F8574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36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A3291-73CA-4401-8BB0-1A9A5A93B3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938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6344D-C10E-4456-AA94-E7C3813593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580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C3701-EE13-4C66-8D07-131FF3F4B1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189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37A73-6AFC-4AAF-A4DC-088312659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502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A638D-522F-467E-99A5-EC58E1967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5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5A684-25F1-4BF5-BDF0-1B352ED7F9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043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6BF77B7-61B7-45FC-84D9-A2014FA0E9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0" r:id="rId2"/>
    <p:sldLayoutId id="2147483906" r:id="rId3"/>
    <p:sldLayoutId id="2147483901" r:id="rId4"/>
    <p:sldLayoutId id="2147483902" r:id="rId5"/>
    <p:sldLayoutId id="2147483903" r:id="rId6"/>
    <p:sldLayoutId id="2147483907" r:id="rId7"/>
    <p:sldLayoutId id="2147483908" r:id="rId8"/>
    <p:sldLayoutId id="2147483909" r:id="rId9"/>
    <p:sldLayoutId id="2147483904" r:id="rId10"/>
    <p:sldLayoutId id="21474839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846640" cy="449309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dirty="0" smtClean="0"/>
              <a:t>Пересекающиеся и непересекающиеся </a:t>
            </a:r>
            <a:r>
              <a:rPr lang="ru-RU" altLang="ru-RU" dirty="0" smtClean="0"/>
              <a:t>линии</a:t>
            </a:r>
            <a:br>
              <a:rPr lang="ru-RU" altLang="ru-RU" dirty="0" smtClean="0"/>
            </a:br>
            <a:r>
              <a:rPr lang="ru-RU" altLang="ru-RU" dirty="0" smtClean="0"/>
              <a:t>1 класс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mtClean="0"/>
              <a:t>			 </a:t>
            </a:r>
            <a:r>
              <a:rPr lang="ru-RU" altLang="ru-RU" sz="2200" smtClean="0">
                <a:solidFill>
                  <a:schemeClr val="tx1"/>
                </a:solidFill>
              </a:rPr>
              <a:t>по </a:t>
            </a:r>
            <a:r>
              <a:rPr lang="ru-RU" altLang="ru-RU" sz="2200" dirty="0" smtClean="0">
                <a:solidFill>
                  <a:schemeClr val="tx1"/>
                </a:solidFill>
              </a:rPr>
              <a:t>УМК «Перспективная начальная школа»</a:t>
            </a:r>
            <a:r>
              <a:rPr lang="ru-RU" altLang="ru-RU" sz="2200" smtClean="0">
                <a:solidFill>
                  <a:schemeClr val="tx1"/>
                </a:solidFill>
              </a:rPr>
              <a:t/>
            </a:r>
            <a:br>
              <a:rPr lang="ru-RU" altLang="ru-RU" sz="2200" smtClean="0">
                <a:solidFill>
                  <a:schemeClr val="tx1"/>
                </a:solidFill>
              </a:rPr>
            </a:br>
            <a:r>
              <a:rPr lang="ru-RU" altLang="ru-RU" sz="2200" smtClean="0">
                <a:solidFill>
                  <a:schemeClr val="tx1"/>
                </a:solidFill>
              </a:rPr>
              <a:t>		            Учитель</a:t>
            </a:r>
            <a:r>
              <a:rPr lang="ru-RU" altLang="ru-RU" sz="2200" dirty="0" smtClean="0">
                <a:solidFill>
                  <a:schemeClr val="tx1"/>
                </a:solidFill>
              </a:rPr>
              <a:t>: Кашкина Татьяна Геннадьевна</a:t>
            </a:r>
            <a:endParaRPr lang="ru-RU" altLang="ru-RU" sz="22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7740352" y="2996952"/>
            <a:ext cx="72008" cy="3528392"/>
          </a:xfrm>
          <a:prstGeom prst="line">
            <a:avLst/>
          </a:prstGeom>
          <a:ln w="28575"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682750" y="2708920"/>
            <a:ext cx="0" cy="2664296"/>
          </a:xfrm>
          <a:prstGeom prst="line">
            <a:avLst/>
          </a:prstGeom>
          <a:ln w="28575">
            <a:solidFill>
              <a:schemeClr val="bg2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059832" y="2127250"/>
            <a:ext cx="2664296" cy="0"/>
          </a:xfrm>
          <a:prstGeom prst="line">
            <a:avLst/>
          </a:prstGeom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828021" y="5924550"/>
            <a:ext cx="2664296" cy="0"/>
          </a:xfrm>
          <a:prstGeom prst="line">
            <a:avLst/>
          </a:prstGeom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476375" y="333375"/>
            <a:ext cx="6769100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Здесь нарисованы линии. 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6516216" y="3861048"/>
            <a:ext cx="1008112" cy="1800200"/>
          </a:xfrm>
          <a:prstGeom prst="line">
            <a:avLst/>
          </a:prstGeom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051720" y="4509120"/>
            <a:ext cx="864096" cy="1728192"/>
          </a:xfrm>
          <a:prstGeom prst="line">
            <a:avLst/>
          </a:prstGeom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олилиния 26"/>
          <p:cNvSpPr/>
          <p:nvPr/>
        </p:nvSpPr>
        <p:spPr>
          <a:xfrm>
            <a:off x="1115616" y="4437112"/>
            <a:ext cx="576064" cy="1816522"/>
          </a:xfrm>
          <a:custGeom>
            <a:avLst/>
            <a:gdLst>
              <a:gd name="connsiteX0" fmla="*/ 106296 w 989960"/>
              <a:gd name="connsiteY0" fmla="*/ 703089 h 2320578"/>
              <a:gd name="connsiteX1" fmla="*/ 259977 w 989960"/>
              <a:gd name="connsiteY1" fmla="*/ 3842 h 2320578"/>
              <a:gd name="connsiteX2" fmla="*/ 551970 w 989960"/>
              <a:gd name="connsiteY2" fmla="*/ 726141 h 2320578"/>
              <a:gd name="connsiteX3" fmla="*/ 67876 w 989960"/>
              <a:gd name="connsiteY3" fmla="*/ 1302443 h 2320578"/>
              <a:gd name="connsiteX4" fmla="*/ 959224 w 989960"/>
              <a:gd name="connsiteY4" fmla="*/ 1940218 h 2320578"/>
              <a:gd name="connsiteX5" fmla="*/ 252293 w 989960"/>
              <a:gd name="connsiteY5" fmla="*/ 2270632 h 2320578"/>
              <a:gd name="connsiteX6" fmla="*/ 67876 w 989960"/>
              <a:gd name="connsiteY6" fmla="*/ 2239896 h 2320578"/>
              <a:gd name="connsiteX7" fmla="*/ 113980 w 989960"/>
              <a:gd name="connsiteY7" fmla="*/ 2270632 h 2320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89960" h="2320578">
                <a:moveTo>
                  <a:pt x="106296" y="703089"/>
                </a:moveTo>
                <a:cubicBezTo>
                  <a:pt x="145997" y="351544"/>
                  <a:pt x="185698" y="0"/>
                  <a:pt x="259977" y="3842"/>
                </a:cubicBezTo>
                <a:cubicBezTo>
                  <a:pt x="334256" y="7684"/>
                  <a:pt x="583987" y="509707"/>
                  <a:pt x="551970" y="726141"/>
                </a:cubicBezTo>
                <a:cubicBezTo>
                  <a:pt x="519953" y="942575"/>
                  <a:pt x="0" y="1100097"/>
                  <a:pt x="67876" y="1302443"/>
                </a:cubicBezTo>
                <a:cubicBezTo>
                  <a:pt x="135752" y="1504789"/>
                  <a:pt x="928488" y="1778853"/>
                  <a:pt x="959224" y="1940218"/>
                </a:cubicBezTo>
                <a:cubicBezTo>
                  <a:pt x="989960" y="2101583"/>
                  <a:pt x="400851" y="2220686"/>
                  <a:pt x="252293" y="2270632"/>
                </a:cubicBezTo>
                <a:cubicBezTo>
                  <a:pt x="103735" y="2320578"/>
                  <a:pt x="90928" y="2239896"/>
                  <a:pt x="67876" y="2239896"/>
                </a:cubicBezTo>
                <a:cubicBezTo>
                  <a:pt x="44824" y="2239896"/>
                  <a:pt x="79402" y="2255264"/>
                  <a:pt x="113980" y="2270632"/>
                </a:cubicBezTo>
              </a:path>
            </a:pathLst>
          </a:custGeom>
          <a:ln w="28575"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>
            <a:off x="4513892" y="3378687"/>
            <a:ext cx="1210236" cy="1675119"/>
          </a:xfrm>
          <a:custGeom>
            <a:avLst/>
            <a:gdLst>
              <a:gd name="connsiteX0" fmla="*/ 852928 w 1210236"/>
              <a:gd name="connsiteY0" fmla="*/ 494339 h 1675119"/>
              <a:gd name="connsiteX1" fmla="*/ 430306 w 1210236"/>
              <a:gd name="connsiteY1" fmla="*/ 432867 h 1675119"/>
              <a:gd name="connsiteX2" fmla="*/ 1037345 w 1210236"/>
              <a:gd name="connsiteY2" fmla="*/ 932329 h 1675119"/>
              <a:gd name="connsiteX3" fmla="*/ 845244 w 1210236"/>
              <a:gd name="connsiteY3" fmla="*/ 71718 h 1675119"/>
              <a:gd name="connsiteX4" fmla="*/ 30736 w 1210236"/>
              <a:gd name="connsiteY4" fmla="*/ 502023 h 1675119"/>
              <a:gd name="connsiteX5" fmla="*/ 1029661 w 1210236"/>
              <a:gd name="connsiteY5" fmla="*/ 1500948 h 1675119"/>
              <a:gd name="connsiteX6" fmla="*/ 1114185 w 1210236"/>
              <a:gd name="connsiteY6" fmla="*/ 1547052 h 167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0236" h="1675119">
                <a:moveTo>
                  <a:pt x="852928" y="494339"/>
                </a:moveTo>
                <a:cubicBezTo>
                  <a:pt x="626249" y="427104"/>
                  <a:pt x="399570" y="359869"/>
                  <a:pt x="430306" y="432867"/>
                </a:cubicBezTo>
                <a:cubicBezTo>
                  <a:pt x="461042" y="505865"/>
                  <a:pt x="968189" y="992521"/>
                  <a:pt x="1037345" y="932329"/>
                </a:cubicBezTo>
                <a:cubicBezTo>
                  <a:pt x="1106501" y="872138"/>
                  <a:pt x="1013012" y="143436"/>
                  <a:pt x="845244" y="71718"/>
                </a:cubicBezTo>
                <a:cubicBezTo>
                  <a:pt x="677476" y="0"/>
                  <a:pt x="0" y="263818"/>
                  <a:pt x="30736" y="502023"/>
                </a:cubicBezTo>
                <a:cubicBezTo>
                  <a:pt x="61472" y="740228"/>
                  <a:pt x="849086" y="1326777"/>
                  <a:pt x="1029661" y="1500948"/>
                </a:cubicBezTo>
                <a:cubicBezTo>
                  <a:pt x="1210236" y="1675119"/>
                  <a:pt x="1162210" y="1611085"/>
                  <a:pt x="1114185" y="1547052"/>
                </a:cubicBezTo>
              </a:path>
            </a:pathLst>
          </a:custGeom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5652120" y="2492896"/>
            <a:ext cx="2151530" cy="1048871"/>
          </a:xfrm>
          <a:custGeom>
            <a:avLst/>
            <a:gdLst>
              <a:gd name="connsiteX0" fmla="*/ 2151530 w 2151530"/>
              <a:gd name="connsiteY0" fmla="*/ 0 h 1048871"/>
              <a:gd name="connsiteX1" fmla="*/ 1536807 w 2151530"/>
              <a:gd name="connsiteY1" fmla="*/ 361150 h 1048871"/>
              <a:gd name="connsiteX2" fmla="*/ 1536807 w 2151530"/>
              <a:gd name="connsiteY2" fmla="*/ 699247 h 1048871"/>
              <a:gd name="connsiteX3" fmla="*/ 699247 w 2151530"/>
              <a:gd name="connsiteY3" fmla="*/ 637775 h 1048871"/>
              <a:gd name="connsiteX4" fmla="*/ 215153 w 2151530"/>
              <a:gd name="connsiteY4" fmla="*/ 875980 h 1048871"/>
              <a:gd name="connsiteX5" fmla="*/ 130629 w 2151530"/>
              <a:gd name="connsiteY5" fmla="*/ 1029661 h 1048871"/>
              <a:gd name="connsiteX6" fmla="*/ 0 w 2151530"/>
              <a:gd name="connsiteY6" fmla="*/ 991241 h 104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1530" h="1048871">
                <a:moveTo>
                  <a:pt x="2151530" y="0"/>
                </a:moveTo>
                <a:cubicBezTo>
                  <a:pt x="1895395" y="122304"/>
                  <a:pt x="1639261" y="244609"/>
                  <a:pt x="1536807" y="361150"/>
                </a:cubicBezTo>
                <a:cubicBezTo>
                  <a:pt x="1434353" y="477691"/>
                  <a:pt x="1676400" y="653143"/>
                  <a:pt x="1536807" y="699247"/>
                </a:cubicBezTo>
                <a:cubicBezTo>
                  <a:pt x="1397214" y="745351"/>
                  <a:pt x="919523" y="608319"/>
                  <a:pt x="699247" y="637775"/>
                </a:cubicBezTo>
                <a:cubicBezTo>
                  <a:pt x="478971" y="667231"/>
                  <a:pt x="309923" y="810666"/>
                  <a:pt x="215153" y="875980"/>
                </a:cubicBezTo>
                <a:cubicBezTo>
                  <a:pt x="120383" y="941294"/>
                  <a:pt x="166488" y="1010451"/>
                  <a:pt x="130629" y="1029661"/>
                </a:cubicBezTo>
                <a:cubicBezTo>
                  <a:pt x="94770" y="1048871"/>
                  <a:pt x="47385" y="1020056"/>
                  <a:pt x="0" y="991241"/>
                </a:cubicBezTo>
              </a:path>
            </a:pathLst>
          </a:custGeom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>
            <a:off x="2555776" y="2924944"/>
            <a:ext cx="1435633" cy="1625173"/>
          </a:xfrm>
          <a:custGeom>
            <a:avLst/>
            <a:gdLst>
              <a:gd name="connsiteX0" fmla="*/ 0 w 1435633"/>
              <a:gd name="connsiteY0" fmla="*/ 0 h 1625173"/>
              <a:gd name="connsiteX1" fmla="*/ 998925 w 1435633"/>
              <a:gd name="connsiteY1" fmla="*/ 1459966 h 1625173"/>
              <a:gd name="connsiteX2" fmla="*/ 1406178 w 1435633"/>
              <a:gd name="connsiteY2" fmla="*/ 991240 h 1625173"/>
              <a:gd name="connsiteX3" fmla="*/ 1175657 w 1435633"/>
              <a:gd name="connsiteY3" fmla="*/ 729983 h 1625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633" h="1625173">
                <a:moveTo>
                  <a:pt x="0" y="0"/>
                </a:moveTo>
                <a:cubicBezTo>
                  <a:pt x="382281" y="647379"/>
                  <a:pt x="764562" y="1294759"/>
                  <a:pt x="998925" y="1459966"/>
                </a:cubicBezTo>
                <a:cubicBezTo>
                  <a:pt x="1233288" y="1625173"/>
                  <a:pt x="1376723" y="1112904"/>
                  <a:pt x="1406178" y="991240"/>
                </a:cubicBezTo>
                <a:cubicBezTo>
                  <a:pt x="1435633" y="869576"/>
                  <a:pt x="1305645" y="799779"/>
                  <a:pt x="1175657" y="729983"/>
                </a:cubicBezTo>
              </a:path>
            </a:pathLst>
          </a:custGeom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237" name="Группа 3"/>
          <p:cNvGrpSpPr>
            <a:grpSpLocks/>
          </p:cNvGrpSpPr>
          <p:nvPr/>
        </p:nvGrpSpPr>
        <p:grpSpPr bwMode="auto">
          <a:xfrm>
            <a:off x="1692275" y="1549400"/>
            <a:ext cx="2832100" cy="187325"/>
            <a:chOff x="1476375" y="1597413"/>
            <a:chExt cx="2832261" cy="188660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>
              <a:off x="1583668" y="1638534"/>
              <a:ext cx="2664296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Овал 1"/>
            <p:cNvSpPr/>
            <p:nvPr/>
          </p:nvSpPr>
          <p:spPr>
            <a:xfrm flipV="1">
              <a:off x="1476375" y="1614999"/>
              <a:ext cx="146058" cy="1710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 flipV="1">
              <a:off x="4162578" y="1597413"/>
              <a:ext cx="146058" cy="17107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23" name="Группа 3"/>
          <p:cNvGrpSpPr>
            <a:grpSpLocks/>
          </p:cNvGrpSpPr>
          <p:nvPr/>
        </p:nvGrpSpPr>
        <p:grpSpPr bwMode="auto">
          <a:xfrm rot="8420491">
            <a:off x="5604222" y="1651793"/>
            <a:ext cx="2832100" cy="187325"/>
            <a:chOff x="1476375" y="1597413"/>
            <a:chExt cx="2832261" cy="188660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>
              <a:off x="1583668" y="1638534"/>
              <a:ext cx="2664296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Овал 33"/>
            <p:cNvSpPr/>
            <p:nvPr/>
          </p:nvSpPr>
          <p:spPr>
            <a:xfrm flipV="1">
              <a:off x="1476375" y="1614999"/>
              <a:ext cx="146058" cy="1710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 flipV="1">
              <a:off x="4162578" y="1597413"/>
              <a:ext cx="146058" cy="17107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4"/>
          <p:cNvGrpSpPr>
            <a:grpSpLocks noChangeAspect="1"/>
          </p:cNvGrpSpPr>
          <p:nvPr/>
        </p:nvGrpSpPr>
        <p:grpSpPr bwMode="auto">
          <a:xfrm>
            <a:off x="1384300" y="2105025"/>
            <a:ext cx="6638925" cy="4105275"/>
            <a:chOff x="2281" y="1776"/>
            <a:chExt cx="7765" cy="4459"/>
          </a:xfrm>
        </p:grpSpPr>
        <p:sp>
          <p:nvSpPr>
            <p:cNvPr id="15371" name="AutoShape 5"/>
            <p:cNvSpPr>
              <a:spLocks noChangeAspect="1" noChangeArrowheads="1"/>
            </p:cNvSpPr>
            <p:nvPr/>
          </p:nvSpPr>
          <p:spPr bwMode="auto">
            <a:xfrm>
              <a:off x="2281" y="1776"/>
              <a:ext cx="7765" cy="445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/>
            <a:lstStyle/>
            <a:p>
              <a:pPr>
                <a:defRPr/>
              </a:pPr>
              <a:endParaRPr lang="ru-RU" sz="3600">
                <a:cs typeface="+mn-cs"/>
              </a:endParaRPr>
            </a:p>
          </p:txBody>
        </p:sp>
        <p:sp>
          <p:nvSpPr>
            <p:cNvPr id="15372" name="Line 6"/>
            <p:cNvSpPr>
              <a:spLocks noChangeShapeType="1"/>
            </p:cNvSpPr>
            <p:nvPr/>
          </p:nvSpPr>
          <p:spPr bwMode="auto">
            <a:xfrm flipH="1" flipV="1">
              <a:off x="2846" y="2194"/>
              <a:ext cx="141" cy="25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373" name="Line 7"/>
            <p:cNvSpPr>
              <a:spLocks noChangeShapeType="1"/>
            </p:cNvSpPr>
            <p:nvPr/>
          </p:nvSpPr>
          <p:spPr bwMode="auto">
            <a:xfrm>
              <a:off x="2422" y="2751"/>
              <a:ext cx="1412" cy="153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374" name="Line 8"/>
            <p:cNvSpPr>
              <a:spLocks noChangeShapeType="1"/>
            </p:cNvSpPr>
            <p:nvPr/>
          </p:nvSpPr>
          <p:spPr bwMode="auto">
            <a:xfrm>
              <a:off x="4775" y="2194"/>
              <a:ext cx="0" cy="25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375" name="Line 9"/>
            <p:cNvSpPr>
              <a:spLocks noChangeShapeType="1"/>
            </p:cNvSpPr>
            <p:nvPr/>
          </p:nvSpPr>
          <p:spPr bwMode="auto">
            <a:xfrm>
              <a:off x="4116" y="4826"/>
              <a:ext cx="254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376" name="Line 10"/>
            <p:cNvSpPr>
              <a:spLocks noChangeShapeType="1"/>
            </p:cNvSpPr>
            <p:nvPr/>
          </p:nvSpPr>
          <p:spPr bwMode="auto">
            <a:xfrm>
              <a:off x="6375" y="2473"/>
              <a:ext cx="1694" cy="306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377" name="Line 11"/>
            <p:cNvSpPr>
              <a:spLocks noChangeShapeType="1"/>
            </p:cNvSpPr>
            <p:nvPr/>
          </p:nvSpPr>
          <p:spPr bwMode="auto">
            <a:xfrm>
              <a:off x="6743" y="1781"/>
              <a:ext cx="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378" name="Line 12"/>
            <p:cNvSpPr>
              <a:spLocks noChangeShapeType="1"/>
            </p:cNvSpPr>
            <p:nvPr/>
          </p:nvSpPr>
          <p:spPr bwMode="auto">
            <a:xfrm flipH="1" flipV="1">
              <a:off x="6799" y="2333"/>
              <a:ext cx="1694" cy="306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92275" y="5013325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/>
              <a:t>1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284663" y="551656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/>
              <a:t>2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227763" y="3789363"/>
            <a:ext cx="312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/>
              <a:t>3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230313" y="404813"/>
            <a:ext cx="62214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/>
              <a:t>Назовите номера прямых линий, которые пересекаются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230313" y="947738"/>
            <a:ext cx="75898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/>
              <a:t>Назовите номера линий, которые никогда не пересекутся</a:t>
            </a:r>
          </a:p>
        </p:txBody>
      </p:sp>
      <p:sp>
        <p:nvSpPr>
          <p:cNvPr id="10248" name="TextBox 28"/>
          <p:cNvSpPr txBox="1">
            <a:spLocks noChangeArrowheads="1"/>
          </p:cNvSpPr>
          <p:nvPr/>
        </p:nvSpPr>
        <p:spPr bwMode="auto">
          <a:xfrm>
            <a:off x="2484438" y="148431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 flipH="1">
            <a:off x="7308850" y="981075"/>
            <a:ext cx="142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/>
              <a:t>,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0.01226 C 0.02327 -0.01133 0.0717 -0.03469 0.09427 -0.09761 C 0.11684 -0.16053 0.07361 -0.31158 0.11077 -0.36525 C 0.14792 -0.41892 0.23976 -0.40966 0.31719 -0.41915 C 0.39462 -0.42863 0.5323 -0.39555 0.57587 -0.42285 C 0.61945 -0.45015 0.57813 -0.55632 0.57865 -0.58292 " pathEditMode="relative" rAng="0" ptsTypes="aaaa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00" y="-29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6 0.02198 C 0.14983 0.05321 0.29323 0.08444 0.34514 0.01596 C 0.39705 -0.05251 0.31528 -0.28036 0.31771 -0.38862 C 0.32014 -0.49687 0.35295 -0.59125 0.3599 -0.63428 C 0.36684 -0.6773 0.35868 -0.6433 0.35903 -0.64654 C 0.35938 -0.64978 0.36042 -0.65186 0.36163 -0.65394 " pathEditMode="relative" rAng="0" ptsTypes="aaaaaA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00" y="-3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93245E-6 L 0.08542 -0.3312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0" y="-1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5" grpId="0"/>
      <p:bldP spid="28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Проверь себя.</a:t>
            </a:r>
            <a:endParaRPr lang="ru-RU" dirty="0"/>
          </a:p>
        </p:txBody>
      </p:sp>
      <p:sp>
        <p:nvSpPr>
          <p:cNvPr id="4" name="Полилиния 3"/>
          <p:cNvSpPr/>
          <p:nvPr/>
        </p:nvSpPr>
        <p:spPr>
          <a:xfrm>
            <a:off x="1941534" y="2642163"/>
            <a:ext cx="4484318" cy="2606247"/>
          </a:xfrm>
          <a:custGeom>
            <a:avLst/>
            <a:gdLst>
              <a:gd name="connsiteX0" fmla="*/ 0 w 4484318"/>
              <a:gd name="connsiteY0" fmla="*/ 1666790 h 2606247"/>
              <a:gd name="connsiteX1" fmla="*/ 864296 w 4484318"/>
              <a:gd name="connsiteY1" fmla="*/ 38407 h 2606247"/>
              <a:gd name="connsiteX2" fmla="*/ 1503124 w 4484318"/>
              <a:gd name="connsiteY2" fmla="*/ 2606242 h 2606247"/>
              <a:gd name="connsiteX3" fmla="*/ 3056351 w 4484318"/>
              <a:gd name="connsiteY3" fmla="*/ 13355 h 2606247"/>
              <a:gd name="connsiteX4" fmla="*/ 4484318 w 4484318"/>
              <a:gd name="connsiteY4" fmla="*/ 1779525 h 2606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4318" h="2606247">
                <a:moveTo>
                  <a:pt x="0" y="1666790"/>
                </a:moveTo>
                <a:cubicBezTo>
                  <a:pt x="306887" y="774311"/>
                  <a:pt x="613775" y="-118168"/>
                  <a:pt x="864296" y="38407"/>
                </a:cubicBezTo>
                <a:cubicBezTo>
                  <a:pt x="1114817" y="194982"/>
                  <a:pt x="1137782" y="2610417"/>
                  <a:pt x="1503124" y="2606242"/>
                </a:cubicBezTo>
                <a:cubicBezTo>
                  <a:pt x="1868466" y="2602067"/>
                  <a:pt x="2559485" y="151141"/>
                  <a:pt x="3056351" y="13355"/>
                </a:cubicBezTo>
                <a:cubicBezTo>
                  <a:pt x="3553217" y="-124431"/>
                  <a:pt x="4018767" y="827547"/>
                  <a:pt x="4484318" y="1779525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763688" y="3861048"/>
            <a:ext cx="5112568" cy="288032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987673" y="3829533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987824" y="3837917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111685" y="390154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209828" y="4045557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15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59632" y="1185830"/>
            <a:ext cx="677589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defRPr/>
            </a:pPr>
            <a:endParaRPr lang="ru-RU" sz="6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6000" dirty="0">
                <a:solidFill>
                  <a:srgbClr val="FF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Чему вы научились </a:t>
            </a:r>
          </a:p>
          <a:p>
            <a:pPr algn="ctr">
              <a:defRPr/>
            </a:pPr>
            <a:r>
              <a:rPr lang="ru-RU" sz="6000" dirty="0">
                <a:solidFill>
                  <a:srgbClr val="FF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 уроке ?</a:t>
            </a:r>
          </a:p>
          <a:p>
            <a:pPr algn="just" eaLnBrk="0" hangingPunct="0">
              <a:defRPr/>
            </a:pPr>
            <a:r>
              <a:rPr lang="ru-RU" sz="6000" dirty="0">
                <a:solidFill>
                  <a:srgbClr val="7F5FD9"/>
                </a:solidFill>
                <a:latin typeface="Trebuchet MS" pitchFamily="34" charset="0"/>
                <a:cs typeface="Times New Roman" pitchFamily="18" charset="0"/>
              </a:rPr>
              <a:t>    </a:t>
            </a:r>
            <a:endParaRPr lang="ru-RU" sz="6000" dirty="0">
              <a:solidFill>
                <a:srgbClr val="7F5FD9"/>
              </a:solidFill>
              <a:latin typeface="Trebuchet MS" pitchFamily="34" charset="0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764704"/>
            <a:ext cx="4177084" cy="5262979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>
            <a:spAutoFit/>
            <a:sp3d extrusionH="57150">
              <a:bevelT w="38100" h="38100" prst="angl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7F5FD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Оцените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7F5FD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свою работу: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i="1" dirty="0">
                <a:solidFill>
                  <a:srgbClr val="FF0000"/>
                </a:solidFill>
                <a:latin typeface="+mn-lt"/>
                <a:cs typeface="+mn-cs"/>
              </a:rPr>
              <a:t>У меня всё получилось!!!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latin typeface="+mn-lt"/>
              <a:cs typeface="+mn-cs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i="1" dirty="0">
                <a:solidFill>
                  <a:srgbClr val="00B050"/>
                </a:solidFill>
                <a:latin typeface="+mn-lt"/>
                <a:cs typeface="+mn-cs"/>
              </a:rPr>
              <a:t>Были небольшие трудности.</a:t>
            </a:r>
            <a:endParaRPr lang="ru-RU" i="1" dirty="0">
              <a:solidFill>
                <a:srgbClr val="00B050"/>
              </a:solidFill>
              <a:latin typeface="+mn-lt"/>
              <a:cs typeface="+mn-cs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latin typeface="+mn-lt"/>
              <a:cs typeface="+mn-cs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>
                <a:solidFill>
                  <a:srgbClr val="003399"/>
                </a:solidFill>
                <a:latin typeface="+mn-lt"/>
                <a:cs typeface="+mn-cs"/>
              </a:rPr>
              <a:t>Было трудно, надо поработать.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i="1" dirty="0">
              <a:latin typeface="+mn-lt"/>
              <a:cs typeface="+mn-cs"/>
            </a:endParaRPr>
          </a:p>
        </p:txBody>
      </p:sp>
      <p:pic>
        <p:nvPicPr>
          <p:cNvPr id="22532" name="Picture 4" descr="http://im8-tub-ru.yandex.net/i?id=211516522-27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725144"/>
            <a:ext cx="1475656" cy="1101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riblet"/>
            <a:contourClr>
              <a:srgbClr val="FFFFFF"/>
            </a:contourClr>
          </a:sp3d>
        </p:spPr>
      </p:pic>
      <p:pic>
        <p:nvPicPr>
          <p:cNvPr id="8201" name="Picture 9" descr="http://im0-tub-ru.yandex.net/i?id=356114454-68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140968"/>
            <a:ext cx="2016224" cy="1301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convex"/>
            <a:contourClr>
              <a:srgbClr val="FFFFFF"/>
            </a:contourClr>
          </a:sp3d>
        </p:spPr>
      </p:pic>
      <p:pic>
        <p:nvPicPr>
          <p:cNvPr id="8203" name="Picture 11" descr="http://im7-tub-ru.yandex.net/i?id=319477345-16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124744"/>
            <a:ext cx="2520280" cy="18146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convex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619672" y="620688"/>
            <a:ext cx="6912768" cy="584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DeflateBottom">
              <a:avLst/>
            </a:prstTxWarp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FF0000"/>
                </a:solidFill>
                <a:cs typeface="+mn-cs"/>
              </a:rPr>
              <a:t>ВЫ ОТЛИЧНО ПОРАБОТАЛИ!</a:t>
            </a:r>
            <a:endParaRPr lang="ru-RU" sz="3200" dirty="0">
              <a:cs typeface="+mn-cs"/>
            </a:endParaRPr>
          </a:p>
        </p:txBody>
      </p:sp>
      <p:pic>
        <p:nvPicPr>
          <p:cNvPr id="7" name="Picture 2" descr="Картинка 58 из 521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4149725"/>
            <a:ext cx="1800225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2" name="Прямоугольник 1"/>
          <p:cNvSpPr/>
          <p:nvPr/>
        </p:nvSpPr>
        <p:spPr>
          <a:xfrm>
            <a:off x="934072" y="2267779"/>
            <a:ext cx="7272808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841</TotalTime>
  <Words>61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Пересекающиеся и непересекающиеся линии 1 класс       по УМК «Перспективная начальная школа»               Учитель: Кашкина Татьяна Геннадьевна</vt:lpstr>
      <vt:lpstr>Презентация PowerPoint</vt:lpstr>
      <vt:lpstr>Презентация PowerPoint</vt:lpstr>
      <vt:lpstr>Проверь себя.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 и Данил</dc:creator>
  <cp:lastModifiedBy>Admin</cp:lastModifiedBy>
  <cp:revision>101</cp:revision>
  <dcterms:created xsi:type="dcterms:W3CDTF">2012-06-29T13:26:42Z</dcterms:created>
  <dcterms:modified xsi:type="dcterms:W3CDTF">2014-10-16T05:52:13Z</dcterms:modified>
</cp:coreProperties>
</file>