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4" r:id="rId7"/>
    <p:sldId id="265" r:id="rId8"/>
    <p:sldId id="260" r:id="rId9"/>
    <p:sldId id="262" r:id="rId10"/>
    <p:sldId id="263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96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52F9-355C-4366-B179-AAC1B69351C9}" type="datetimeFigureOut">
              <a:rPr lang="ru-RU" smtClean="0"/>
              <a:pPr/>
              <a:t>07.11.2013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DA1-01D7-4E0C-A73C-46A0C951E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52F9-355C-4366-B179-AAC1B69351C9}" type="datetimeFigureOut">
              <a:rPr lang="ru-RU" smtClean="0"/>
              <a:pPr/>
              <a:t>07.11.2013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DA1-01D7-4E0C-A73C-46A0C951E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52F9-355C-4366-B179-AAC1B69351C9}" type="datetimeFigureOut">
              <a:rPr lang="ru-RU" smtClean="0"/>
              <a:pPr/>
              <a:t>07.11.2013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DA1-01D7-4E0C-A73C-46A0C951E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52F9-355C-4366-B179-AAC1B69351C9}" type="datetimeFigureOut">
              <a:rPr lang="ru-RU" smtClean="0"/>
              <a:pPr/>
              <a:t>07.11.2013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DA1-01D7-4E0C-A73C-46A0C951E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52F9-355C-4366-B179-AAC1B69351C9}" type="datetimeFigureOut">
              <a:rPr lang="ru-RU" smtClean="0"/>
              <a:pPr/>
              <a:t>07.11.2013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DA1-01D7-4E0C-A73C-46A0C951E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52F9-355C-4366-B179-AAC1B69351C9}" type="datetimeFigureOut">
              <a:rPr lang="ru-RU" smtClean="0"/>
              <a:pPr/>
              <a:t>07.11.2013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DA1-01D7-4E0C-A73C-46A0C951E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52F9-355C-4366-B179-AAC1B69351C9}" type="datetimeFigureOut">
              <a:rPr lang="ru-RU" smtClean="0"/>
              <a:pPr/>
              <a:t>07.11.2013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DA1-01D7-4E0C-A73C-46A0C951E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52F9-355C-4366-B179-AAC1B69351C9}" type="datetimeFigureOut">
              <a:rPr lang="ru-RU" smtClean="0"/>
              <a:pPr/>
              <a:t>07.11.2013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DA1-01D7-4E0C-A73C-46A0C951E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52F9-355C-4366-B179-AAC1B69351C9}" type="datetimeFigureOut">
              <a:rPr lang="ru-RU" smtClean="0"/>
              <a:pPr/>
              <a:t>07.11.2013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DA1-01D7-4E0C-A73C-46A0C951E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52F9-355C-4366-B179-AAC1B69351C9}" type="datetimeFigureOut">
              <a:rPr lang="ru-RU" smtClean="0"/>
              <a:pPr/>
              <a:t>07.11.2013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DA1-01D7-4E0C-A73C-46A0C951E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52F9-355C-4366-B179-AAC1B69351C9}" type="datetimeFigureOut">
              <a:rPr lang="ru-RU" smtClean="0"/>
              <a:pPr/>
              <a:t>07.11.2013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DA1-01D7-4E0C-A73C-46A0C951E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952F9-355C-4366-B179-AAC1B69351C9}" type="datetimeFigureOut">
              <a:rPr lang="ru-RU" smtClean="0"/>
              <a:pPr/>
              <a:t>07.11.2013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1DDA1-01D7-4E0C-A73C-46A0C951E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Творчество как сотворчество взрослых и учащихся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Платонова Наталья Анатольевна </a:t>
            </a:r>
          </a:p>
          <a:p>
            <a:r>
              <a:rPr lang="ru-RU" dirty="0" smtClean="0"/>
              <a:t>Учитель начальных классов </a:t>
            </a:r>
            <a:endParaRPr lang="en-US" dirty="0" smtClean="0"/>
          </a:p>
          <a:p>
            <a:r>
              <a:rPr lang="en-US" dirty="0" smtClean="0"/>
              <a:t>I </a:t>
            </a:r>
            <a:r>
              <a:rPr lang="ru-RU" dirty="0" smtClean="0"/>
              <a:t>категории</a:t>
            </a:r>
            <a:endParaRPr lang="en-US" dirty="0" smtClean="0"/>
          </a:p>
          <a:p>
            <a:r>
              <a:rPr lang="en-US" dirty="0" smtClean="0"/>
              <a:t>2013 -14 </a:t>
            </a:r>
            <a:r>
              <a:rPr lang="ru-RU" dirty="0" err="1" smtClean="0"/>
              <a:t>уч.год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285728"/>
            <a:ext cx="546842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Сергеенко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Дарья </a:t>
            </a:r>
          </a:p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 </a:t>
            </a:r>
          </a:p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Щедрина Полина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122" name="Picture 2" descr="C:\Documents and Settings\Admin\Мои документы\Наталья\МЧС глазами детей\IMG_6375.JPG"/>
          <p:cNvPicPr>
            <a:picLocks noChangeAspect="1" noChangeArrowheads="1"/>
          </p:cNvPicPr>
          <p:nvPr/>
        </p:nvPicPr>
        <p:blipFill>
          <a:blip r:embed="rId2" cstate="print"/>
          <a:srcRect l="8387" t="16213" r="17640" b="14387"/>
          <a:stretch>
            <a:fillRect/>
          </a:stretch>
        </p:blipFill>
        <p:spPr bwMode="auto">
          <a:xfrm rot="5400000">
            <a:off x="5500694" y="2214554"/>
            <a:ext cx="3857652" cy="2714645"/>
          </a:xfrm>
          <a:prstGeom prst="rect">
            <a:avLst/>
          </a:prstGeom>
          <a:noFill/>
        </p:spPr>
      </p:pic>
      <p:pic>
        <p:nvPicPr>
          <p:cNvPr id="5123" name="Picture 3" descr="C:\Documents and Settings\Admin\Мои документы\Наталья\МЧС глазами детей\IMG_6385.JPG"/>
          <p:cNvPicPr>
            <a:picLocks noChangeAspect="1" noChangeArrowheads="1"/>
          </p:cNvPicPr>
          <p:nvPr/>
        </p:nvPicPr>
        <p:blipFill>
          <a:blip r:embed="rId3" cstate="print"/>
          <a:srcRect t="7643" r="8280"/>
          <a:stretch>
            <a:fillRect/>
          </a:stretch>
        </p:blipFill>
        <p:spPr bwMode="auto">
          <a:xfrm>
            <a:off x="214282" y="3143248"/>
            <a:ext cx="4572000" cy="3453149"/>
          </a:xfrm>
          <a:prstGeom prst="rect">
            <a:avLst/>
          </a:prstGeom>
          <a:noFill/>
        </p:spPr>
      </p:pic>
      <p:pic>
        <p:nvPicPr>
          <p:cNvPr id="5124" name="Picture 4" descr="C:\Documents and Settings\Admin\Мои документы\Наталья\МЧС глазами детей\IMG_6388.JPG"/>
          <p:cNvPicPr>
            <a:picLocks noChangeAspect="1" noChangeArrowheads="1"/>
          </p:cNvPicPr>
          <p:nvPr/>
        </p:nvPicPr>
        <p:blipFill>
          <a:blip r:embed="rId4" cstate="print"/>
          <a:srcRect l="7003" t="11816" r="9300"/>
          <a:stretch>
            <a:fillRect/>
          </a:stretch>
        </p:blipFill>
        <p:spPr bwMode="auto">
          <a:xfrm>
            <a:off x="285720" y="3214686"/>
            <a:ext cx="4500594" cy="3387337"/>
          </a:xfrm>
          <a:prstGeom prst="rect">
            <a:avLst/>
          </a:prstGeom>
          <a:noFill/>
        </p:spPr>
      </p:pic>
      <p:pic>
        <p:nvPicPr>
          <p:cNvPr id="5125" name="Picture 5" descr="C:\Documents and Settings\Admin\Мои документы\Наталья\МЧС глазами детей\IMG_6391.JPG"/>
          <p:cNvPicPr>
            <a:picLocks noChangeAspect="1" noChangeArrowheads="1"/>
          </p:cNvPicPr>
          <p:nvPr/>
        </p:nvPicPr>
        <p:blipFill>
          <a:blip r:embed="rId5" cstate="print"/>
          <a:srcRect l="3904" t="7685"/>
          <a:stretch>
            <a:fillRect/>
          </a:stretch>
        </p:blipFill>
        <p:spPr bwMode="auto">
          <a:xfrm>
            <a:off x="142844" y="3143248"/>
            <a:ext cx="4795051" cy="3455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785794"/>
            <a:ext cx="5929354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Желаю </a:t>
            </a:r>
          </a:p>
          <a:p>
            <a:pPr algn="ctr"/>
            <a:r>
              <a:rPr lang="ru-RU" sz="7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всем </a:t>
            </a:r>
          </a:p>
          <a:p>
            <a:pPr algn="ctr"/>
            <a:r>
              <a:rPr lang="ru-RU" sz="7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творческих </a:t>
            </a:r>
          </a:p>
          <a:p>
            <a:pPr algn="ctr"/>
            <a:r>
              <a:rPr lang="ru-RU" sz="7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</a:t>
            </a:r>
            <a:r>
              <a:rPr lang="ru-RU" sz="7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спехов!</a:t>
            </a:r>
            <a:endParaRPr lang="ru-RU" sz="7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Цель:</a:t>
            </a:r>
            <a:br>
              <a:rPr lang="ru-RU" dirty="0" smtClean="0"/>
            </a:br>
            <a:r>
              <a:rPr lang="ru-RU" dirty="0" smtClean="0"/>
              <a:t>развитие творческой личности в рамках практико-ориентированной деятельности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деятельности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2000240"/>
            <a:ext cx="4038600" cy="4525963"/>
          </a:xfrm>
        </p:spPr>
        <p:txBody>
          <a:bodyPr/>
          <a:lstStyle/>
          <a:p>
            <a:r>
              <a:rPr lang="ru-RU" dirty="0" smtClean="0"/>
              <a:t>Групповая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00562" y="1857364"/>
            <a:ext cx="4038600" cy="4525963"/>
          </a:xfrm>
        </p:spPr>
        <p:txBody>
          <a:bodyPr/>
          <a:lstStyle/>
          <a:p>
            <a:r>
              <a:rPr lang="ru-RU" dirty="0" smtClean="0"/>
              <a:t>Индивидуальная</a:t>
            </a:r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 rot="2087326">
            <a:off x="2878979" y="90804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9855768">
            <a:off x="4993485" y="91334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Admin\Мои документы\Наталья\Создание книжки раскладушки\2013-09-16 11.40.01.jpg"/>
          <p:cNvPicPr>
            <a:picLocks noChangeAspect="1" noChangeArrowheads="1"/>
          </p:cNvPicPr>
          <p:nvPr/>
        </p:nvPicPr>
        <p:blipFill>
          <a:blip r:embed="rId2"/>
          <a:srcRect l="21094" r="12109" b="24999"/>
          <a:stretch>
            <a:fillRect/>
          </a:stretch>
        </p:blipFill>
        <p:spPr bwMode="auto">
          <a:xfrm>
            <a:off x="714348" y="3071810"/>
            <a:ext cx="3308472" cy="2786082"/>
          </a:xfrm>
          <a:prstGeom prst="rect">
            <a:avLst/>
          </a:prstGeom>
          <a:noFill/>
        </p:spPr>
      </p:pic>
      <p:pic>
        <p:nvPicPr>
          <p:cNvPr id="1028" name="Picture 4" descr="C:\Documents and Settings\Admin\Мои документы\Наталья\МЧС глазами детей\2013-09-25 11.10.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000372"/>
            <a:ext cx="3706810" cy="27801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4288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Комина</a:t>
            </a:r>
            <a:r>
              <a:rPr lang="ru-RU" dirty="0" smtClean="0"/>
              <a:t> Анастасия </a:t>
            </a:r>
            <a:br>
              <a:rPr lang="ru-RU" dirty="0" smtClean="0"/>
            </a:br>
            <a:r>
              <a:rPr lang="ru-RU" dirty="0" smtClean="0"/>
              <a:t>«Личная безопасность на улице»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Сергеенко</a:t>
            </a:r>
            <a:r>
              <a:rPr lang="ru-RU" dirty="0" smtClean="0"/>
              <a:t> Дарья и Щедрина Полина  «Аквариумные рыбки»</a:t>
            </a:r>
            <a:endParaRPr lang="ru-RU" dirty="0"/>
          </a:p>
        </p:txBody>
      </p:sp>
      <p:pic>
        <p:nvPicPr>
          <p:cNvPr id="2050" name="Picture 2" descr="C:\Documents and Settings\Admin\Мои документы\Наталья\Проекты  в Козлово\2013-04-26 15.09.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714488"/>
            <a:ext cx="4429156" cy="33218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Книжка-раскладушка по ПДД</a:t>
            </a:r>
            <a:endParaRPr lang="ru-RU" dirty="0"/>
          </a:p>
        </p:txBody>
      </p:sp>
      <p:pic>
        <p:nvPicPr>
          <p:cNvPr id="6146" name="Picture 2" descr="C:\Documents and Settings\Admin\Мои документы\Наталья\Создание книжки раскладушки\2013-09-16 11.39.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4064000" cy="3048000"/>
          </a:xfrm>
          <a:prstGeom prst="rect">
            <a:avLst/>
          </a:prstGeom>
          <a:noFill/>
        </p:spPr>
      </p:pic>
      <p:pic>
        <p:nvPicPr>
          <p:cNvPr id="6147" name="Picture 3" descr="C:\Documents and Settings\Admin\Мои документы\Наталья\Создание книжки раскладушки\2013-09-16 11.40.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0000" y="1428736"/>
            <a:ext cx="3921156" cy="3048000"/>
          </a:xfrm>
          <a:prstGeom prst="rect">
            <a:avLst/>
          </a:prstGeom>
          <a:noFill/>
        </p:spPr>
      </p:pic>
      <p:pic>
        <p:nvPicPr>
          <p:cNvPr id="6148" name="Picture 4" descr="C:\Documents and Settings\Admin\Мои документы\Наталья\Создание книжки раскладушки\2013-09-16 11.40.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10000"/>
            <a:ext cx="4064000" cy="3048000"/>
          </a:xfrm>
          <a:prstGeom prst="rect">
            <a:avLst/>
          </a:prstGeom>
          <a:noFill/>
        </p:spPr>
      </p:pic>
      <p:pic>
        <p:nvPicPr>
          <p:cNvPr id="6149" name="Picture 5" descr="C:\Documents and Settings\Admin\Мои документы\Наталья\Создание книжки раскладушки\2013-09-16 11.40.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3810000"/>
            <a:ext cx="3643338" cy="3048000"/>
          </a:xfrm>
          <a:prstGeom prst="rect">
            <a:avLst/>
          </a:prstGeom>
          <a:noFill/>
        </p:spPr>
      </p:pic>
      <p:pic>
        <p:nvPicPr>
          <p:cNvPr id="6150" name="Picture 6" descr="C:\Documents and Settings\Admin\Мои документы\Наталья\Создание книжки раскладушки\2013-09-16 11.41.1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98" y="2428868"/>
            <a:ext cx="4064000" cy="3048000"/>
          </a:xfrm>
          <a:prstGeom prst="rect">
            <a:avLst/>
          </a:prstGeom>
          <a:noFill/>
        </p:spPr>
      </p:pic>
      <p:pic>
        <p:nvPicPr>
          <p:cNvPr id="1027" name="Picture 3" descr="F:\DCIM\164CANON\IMG_6449.JPG"/>
          <p:cNvPicPr>
            <a:picLocks noChangeAspect="1" noChangeArrowheads="1"/>
          </p:cNvPicPr>
          <p:nvPr/>
        </p:nvPicPr>
        <p:blipFill>
          <a:blip r:embed="rId7"/>
          <a:srcRect t="19457" r="3027" b="15349"/>
          <a:stretch>
            <a:fillRect/>
          </a:stretch>
        </p:blipFill>
        <p:spPr bwMode="auto">
          <a:xfrm>
            <a:off x="0" y="1285860"/>
            <a:ext cx="8929718" cy="5830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3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3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0" dur="3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1" dur="3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2" dur="3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85728"/>
            <a:ext cx="721223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Акция 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«Помогите птицам»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3402" t="30237"/>
          <a:stretch>
            <a:fillRect/>
          </a:stretch>
        </p:blipFill>
        <p:spPr bwMode="auto">
          <a:xfrm>
            <a:off x="142844" y="2214554"/>
            <a:ext cx="4572032" cy="2762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143116"/>
            <a:ext cx="4286247" cy="321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3642995"/>
            <a:ext cx="4286280" cy="3215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571480"/>
            <a:ext cx="4857339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286100"/>
            <a:ext cx="4762097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Маричев</a:t>
            </a:r>
            <a:r>
              <a:rPr lang="ru-RU" dirty="0" smtClean="0"/>
              <a:t> Андрей 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en-US" dirty="0" smtClean="0"/>
              <a:t>SOS</a:t>
            </a:r>
            <a:r>
              <a:rPr lang="ru-RU" dirty="0" smtClean="0"/>
              <a:t>: смелым, отважным, сильным»</a:t>
            </a:r>
            <a:endParaRPr lang="ru-RU" dirty="0"/>
          </a:p>
        </p:txBody>
      </p:sp>
      <p:pic>
        <p:nvPicPr>
          <p:cNvPr id="3075" name="Picture 3" descr="C:\Documents and Settings\Admin\Мои документы\Наталья\МЧС глазами детей\IMG_6376.JPG"/>
          <p:cNvPicPr>
            <a:picLocks noChangeAspect="1" noChangeArrowheads="1"/>
          </p:cNvPicPr>
          <p:nvPr/>
        </p:nvPicPr>
        <p:blipFill>
          <a:blip r:embed="rId2" cstate="print"/>
          <a:srcRect l="8850" t="15116" r="23894" b="22093"/>
          <a:stretch>
            <a:fillRect/>
          </a:stretch>
        </p:blipFill>
        <p:spPr bwMode="auto">
          <a:xfrm rot="5400000">
            <a:off x="5217588" y="2426222"/>
            <a:ext cx="4423864" cy="3143272"/>
          </a:xfrm>
          <a:prstGeom prst="rect">
            <a:avLst/>
          </a:prstGeom>
          <a:noFill/>
        </p:spPr>
      </p:pic>
      <p:pic>
        <p:nvPicPr>
          <p:cNvPr id="3076" name="Picture 4" descr="C:\Documents and Settings\Admin\Мои документы\Наталья\МЧС глазами детей\IMG_63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226631" y="3274039"/>
            <a:ext cx="3904920" cy="2928958"/>
          </a:xfrm>
          <a:prstGeom prst="rect">
            <a:avLst/>
          </a:prstGeom>
          <a:noFill/>
        </p:spPr>
      </p:pic>
      <p:pic>
        <p:nvPicPr>
          <p:cNvPr id="6" name="Picture 2" descr="C:\Documents and Settings\Admin\Мои документы\Наталья\МЧС глазами детей\2013-09-25 11.10.4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857364"/>
            <a:ext cx="3048021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Мои документы\Наталья\МЧС глазами детей\IMG_6379.JPG"/>
          <p:cNvPicPr>
            <a:picLocks noChangeAspect="1" noChangeArrowheads="1"/>
          </p:cNvPicPr>
          <p:nvPr/>
        </p:nvPicPr>
        <p:blipFill>
          <a:blip r:embed="rId2" cstate="print"/>
          <a:srcRect l="7951" t="5300" r="2208" b="2482"/>
          <a:stretch>
            <a:fillRect/>
          </a:stretch>
        </p:blipFill>
        <p:spPr bwMode="auto">
          <a:xfrm>
            <a:off x="3357554" y="2143116"/>
            <a:ext cx="5660025" cy="435771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44" y="214290"/>
            <a:ext cx="504350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Маркина </a:t>
            </a: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ветлана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46</Words>
  <Application>Microsoft Office PowerPoint</Application>
  <PresentationFormat>Экран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Творчество как сотворчество взрослых и учащихся</vt:lpstr>
      <vt:lpstr>Цель: развитие творческой личности в рамках практико-ориентированной деятельности</vt:lpstr>
      <vt:lpstr>Виды деятельности </vt:lpstr>
      <vt:lpstr> Комина Анастасия  «Личная безопасность на улице»       Сергеенко Дарья и Щедрина Полина  «Аквариумные рыбки»</vt:lpstr>
      <vt:lpstr>Книжка-раскладушка по ПДД</vt:lpstr>
      <vt:lpstr>Слайд 6</vt:lpstr>
      <vt:lpstr>Слайд 7</vt:lpstr>
      <vt:lpstr>Маричев Андрей  «SOS: смелым, отважным, сильным»</vt:lpstr>
      <vt:lpstr>Слайд 9</vt:lpstr>
      <vt:lpstr>Слайд 10</vt:lpstr>
      <vt:lpstr>Слайд 11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Творчество как сотворчество взрослых и учащихся</dc:title>
  <dc:creator>Admin</dc:creator>
  <cp:lastModifiedBy>Admin</cp:lastModifiedBy>
  <cp:revision>11</cp:revision>
  <dcterms:created xsi:type="dcterms:W3CDTF">2013-10-22T16:08:15Z</dcterms:created>
  <dcterms:modified xsi:type="dcterms:W3CDTF">2013-11-06T22:37:25Z</dcterms:modified>
</cp:coreProperties>
</file>