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Восприятие цветов глазом.</a:t>
            </a:r>
            <a:endParaRPr lang="ru-RU" dirty="0"/>
          </a:p>
        </p:txBody>
      </p:sp>
      <p:pic>
        <p:nvPicPr>
          <p:cNvPr id="4" name="Содержимое 3" descr="spectrum-color-cha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285593"/>
            <a:ext cx="8617124" cy="55724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glaz-mozg-zrenie-hlyuber-3215-lar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692696"/>
            <a:ext cx="5181077" cy="56240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64704" y="908720"/>
            <a:ext cx="8229600" cy="1143000"/>
          </a:xfrm>
        </p:spPr>
        <p:txBody>
          <a:bodyPr/>
          <a:lstStyle/>
          <a:p>
            <a:r>
              <a:rPr lang="ru-RU" dirty="0" smtClean="0"/>
              <a:t>Котики</a:t>
            </a:r>
            <a:endParaRPr lang="ru-RU" dirty="0"/>
          </a:p>
        </p:txBody>
      </p:sp>
      <p:pic>
        <p:nvPicPr>
          <p:cNvPr id="5" name="Содержимое 4" descr="194026909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25579" y="1052736"/>
            <a:ext cx="4518421" cy="3388816"/>
          </a:xfrm>
        </p:spPr>
      </p:pic>
      <p:pic>
        <p:nvPicPr>
          <p:cNvPr id="6" name="Содержимое 5" descr="_2bjDz-dkB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3284984"/>
            <a:ext cx="5248956" cy="316327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igh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nm5b68cn9dpdcmxe1lq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0528" y="404664"/>
            <a:ext cx="9900592" cy="62016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Излучением длиной волны от 380 до 490 нм называется синей зоной спектра;</a:t>
            </a:r>
            <a:br>
              <a:rPr lang="ru-RU" sz="2800" dirty="0" smtClean="0"/>
            </a:br>
            <a:r>
              <a:rPr lang="ru-RU" sz="2800" dirty="0" smtClean="0"/>
              <a:t>от 490 до 570 нм — зеленой;</a:t>
            </a:r>
            <a:br>
              <a:rPr lang="ru-RU" sz="2800" dirty="0" smtClean="0"/>
            </a:br>
            <a:r>
              <a:rPr lang="ru-RU" sz="2800" dirty="0" smtClean="0"/>
              <a:t>от 580 до 720 нм — красной.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id864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2852936"/>
            <a:ext cx="9144000" cy="29697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id864-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124744"/>
            <a:ext cx="7056784" cy="47414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Аддитивный и </a:t>
            </a:r>
            <a:r>
              <a:rPr lang="ru-RU" dirty="0" err="1" smtClean="0"/>
              <a:t>субтрактивный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синтез цвета</a:t>
            </a:r>
            <a:endParaRPr lang="ru-RU" dirty="0"/>
          </a:p>
        </p:txBody>
      </p:sp>
      <p:pic>
        <p:nvPicPr>
          <p:cNvPr id="5" name="Содержимое 4" descr="id864-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00162" y="2720181"/>
            <a:ext cx="2352675" cy="2286000"/>
          </a:xfrm>
        </p:spPr>
      </p:pic>
      <p:pic>
        <p:nvPicPr>
          <p:cNvPr id="6" name="Содержимое 5" descr="id864-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91162" y="2720181"/>
            <a:ext cx="2352675" cy="228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</a:t>
            </a:r>
            <a:r>
              <a:rPr lang="ru-RU" dirty="0" err="1" smtClean="0"/>
              <a:t>фоторецептооров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6" y="1535113"/>
            <a:ext cx="3021732" cy="639762"/>
          </a:xfrm>
        </p:spPr>
        <p:txBody>
          <a:bodyPr/>
          <a:lstStyle/>
          <a:p>
            <a:r>
              <a:rPr lang="ru-RU" dirty="0" smtClean="0"/>
              <a:t>Колбочки</a:t>
            </a:r>
            <a:endParaRPr lang="ru-RU" dirty="0"/>
          </a:p>
        </p:txBody>
      </p:sp>
      <p:pic>
        <p:nvPicPr>
          <p:cNvPr id="7" name="Содержимое 6" descr="Cone_cell.svg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69271" y="2174875"/>
            <a:ext cx="2816045" cy="39512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28184" y="1535113"/>
            <a:ext cx="2458616" cy="639762"/>
          </a:xfrm>
        </p:spPr>
        <p:txBody>
          <a:bodyPr/>
          <a:lstStyle/>
          <a:p>
            <a:r>
              <a:rPr lang="ru-RU" dirty="0" smtClean="0"/>
              <a:t>Палочки</a:t>
            </a:r>
            <a:endParaRPr lang="ru-RU" dirty="0"/>
          </a:p>
        </p:txBody>
      </p:sp>
      <p:pic>
        <p:nvPicPr>
          <p:cNvPr id="8" name="Содержимое 7" descr="Cone_scheme_ru.svg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960325" y="2174875"/>
            <a:ext cx="1411174" cy="3951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Колбочки фиксируют освещённость (пигмент-родопсин)</a:t>
            </a:r>
            <a:br>
              <a:rPr lang="ru-RU" sz="2400" dirty="0" smtClean="0"/>
            </a:br>
            <a:r>
              <a:rPr lang="ru-RU" sz="2400" dirty="0" smtClean="0"/>
              <a:t>палочки фиксируют длину волны→цвет (</a:t>
            </a:r>
            <a:r>
              <a:rPr lang="ru-RU" sz="2400" dirty="0" err="1" smtClean="0"/>
              <a:t>йодопсин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4" name="Содержимое 3" descr="1412102313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3014" y="1600200"/>
            <a:ext cx="8197971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Существует три типа </a:t>
            </a:r>
            <a:r>
              <a:rPr lang="ru-RU" sz="2400" dirty="0" err="1" smtClean="0"/>
              <a:t>йодопсина</a:t>
            </a:r>
            <a:r>
              <a:rPr lang="ru-RU" sz="2400" dirty="0" smtClean="0"/>
              <a:t>: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 err="1" smtClean="0"/>
              <a:t>хлоролаб</a:t>
            </a:r>
            <a:r>
              <a:rPr lang="ru-RU" sz="2400" dirty="0" smtClean="0"/>
              <a:t> («зелёный», GCP),</a:t>
            </a:r>
            <a:br>
              <a:rPr lang="ru-RU" sz="2400" dirty="0" smtClean="0"/>
            </a:br>
            <a:r>
              <a:rPr lang="ru-RU" sz="2400" dirty="0" err="1" smtClean="0"/>
              <a:t>эритролаб</a:t>
            </a:r>
            <a:r>
              <a:rPr lang="ru-RU" sz="2400" dirty="0" smtClean="0"/>
              <a:t> («красный», RCP) и</a:t>
            </a:r>
            <a:br>
              <a:rPr lang="ru-RU" sz="2400" dirty="0" smtClean="0"/>
            </a:br>
            <a:r>
              <a:rPr lang="ru-RU" sz="2400" dirty="0" err="1" smtClean="0"/>
              <a:t>цианолаб</a:t>
            </a:r>
            <a:r>
              <a:rPr lang="ru-RU" sz="2400" dirty="0" smtClean="0"/>
              <a:t> («синий», BCP).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1-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0961" y="1600200"/>
            <a:ext cx="808207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39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Восприятие цветов глазом.</vt:lpstr>
      <vt:lpstr>Слайд 2</vt:lpstr>
      <vt:lpstr>Слайд 3</vt:lpstr>
      <vt:lpstr>Излучением длиной волны от 380 до 490 нм называется синей зоной спектра; от 490 до 570 нм — зеленой; от 580 до 720 нм — красной. </vt:lpstr>
      <vt:lpstr> </vt:lpstr>
      <vt:lpstr>Аддитивный и субтрактивный  синтез цвета</vt:lpstr>
      <vt:lpstr>Виды фоторецептооров.</vt:lpstr>
      <vt:lpstr>Колбочки фиксируют освещённость (пигмент-родопсин) палочки фиксируют длину волны→цвет (йодопсин)</vt:lpstr>
      <vt:lpstr>Существует три типа йодопсина:  хлоролаб («зелёный», GCP), эритролаб («красный», RCP) и цианолаб («синий», BCP). </vt:lpstr>
      <vt:lpstr> </vt:lpstr>
      <vt:lpstr>Котики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Gamer</dc:creator>
  <cp:lastModifiedBy>Asus-5</cp:lastModifiedBy>
  <cp:revision>6</cp:revision>
  <dcterms:created xsi:type="dcterms:W3CDTF">2015-12-08T15:26:23Z</dcterms:created>
  <dcterms:modified xsi:type="dcterms:W3CDTF">2015-12-15T14:50:31Z</dcterms:modified>
</cp:coreProperties>
</file>