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58" r:id="rId5"/>
    <p:sldId id="260" r:id="rId6"/>
    <p:sldId id="26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B2F7-3945-45D9-8E63-962855CD9727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5ED326A-E12E-4942-BD06-0C1B48DC8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469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B2F7-3945-45D9-8E63-962855CD9727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5ED326A-E12E-4942-BD06-0C1B48DC8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030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B2F7-3945-45D9-8E63-962855CD9727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5ED326A-E12E-4942-BD06-0C1B48DC8D7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08907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B2F7-3945-45D9-8E63-962855CD9727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5ED326A-E12E-4942-BD06-0C1B48DC8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020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B2F7-3945-45D9-8E63-962855CD9727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5ED326A-E12E-4942-BD06-0C1B48DC8D7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49524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B2F7-3945-45D9-8E63-962855CD9727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5ED326A-E12E-4942-BD06-0C1B48DC8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5355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B2F7-3945-45D9-8E63-962855CD9727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D326A-E12E-4942-BD06-0C1B48DC8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9685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B2F7-3945-45D9-8E63-962855CD9727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D326A-E12E-4942-BD06-0C1B48DC8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924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B2F7-3945-45D9-8E63-962855CD9727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D326A-E12E-4942-BD06-0C1B48DC8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938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B2F7-3945-45D9-8E63-962855CD9727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5ED326A-E12E-4942-BD06-0C1B48DC8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705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B2F7-3945-45D9-8E63-962855CD9727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5ED326A-E12E-4942-BD06-0C1B48DC8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397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B2F7-3945-45D9-8E63-962855CD9727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5ED326A-E12E-4942-BD06-0C1B48DC8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761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B2F7-3945-45D9-8E63-962855CD9727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D326A-E12E-4942-BD06-0C1B48DC8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835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B2F7-3945-45D9-8E63-962855CD9727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D326A-E12E-4942-BD06-0C1B48DC8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125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B2F7-3945-45D9-8E63-962855CD9727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D326A-E12E-4942-BD06-0C1B48DC8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941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B2F7-3945-45D9-8E63-962855CD9727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5ED326A-E12E-4942-BD06-0C1B48DC8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959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8B2F7-3945-45D9-8E63-962855CD9727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5ED326A-E12E-4942-BD06-0C1B48DC8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017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9944" y="464457"/>
            <a:ext cx="11887200" cy="2717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700" b="1" dirty="0"/>
              <a:t>И</a:t>
            </a:r>
            <a:r>
              <a:rPr lang="ru-RU" sz="6700" b="1" dirty="0" smtClean="0"/>
              <a:t>СПОЛЬЗОВАНИЕ ЦИФРОВОГО ОБОРУДОВАНИЯ </a:t>
            </a:r>
            <a:br>
              <a:rPr lang="ru-RU" sz="6700" b="1" dirty="0" smtClean="0"/>
            </a:br>
            <a:r>
              <a:rPr lang="ru-RU" sz="6700" b="1" dirty="0" smtClean="0"/>
              <a:t>«ТОЧКА РОСТА</a:t>
            </a:r>
            <a:r>
              <a:rPr lang="ru-RU" sz="8000" b="1" dirty="0" smtClean="0"/>
              <a:t>»</a:t>
            </a:r>
            <a:endParaRPr lang="ru-RU" sz="8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3429000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658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174167"/>
            <a:ext cx="8911687" cy="1280890"/>
          </a:xfrm>
        </p:spPr>
        <p:txBody>
          <a:bodyPr/>
          <a:lstStyle/>
          <a:p>
            <a:pPr algn="ctr"/>
            <a:r>
              <a:rPr lang="ru-RU" dirty="0" smtClean="0"/>
              <a:t>Тонометр-прибор для измерения давления человека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171" y="1455057"/>
            <a:ext cx="6667200" cy="5000399"/>
          </a:xfrm>
        </p:spPr>
      </p:pic>
    </p:spTree>
    <p:extLst>
      <p:ext uri="{BB962C8B-B14F-4D97-AF65-F5344CB8AC3E}">
        <p14:creationId xmlns:p14="http://schemas.microsoft.com/office/powerpoint/2010/main" val="3496046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229" y="117025"/>
            <a:ext cx="8987971" cy="6740976"/>
          </a:xfr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812145" y="6313714"/>
            <a:ext cx="6549569" cy="754748"/>
          </a:xfrm>
        </p:spPr>
        <p:txBody>
          <a:bodyPr>
            <a:normAutofit/>
          </a:bodyPr>
          <a:lstStyle/>
          <a:p>
            <a:r>
              <a:rPr lang="ru-RU" b="1" dirty="0" smtClean="0"/>
              <a:t>ЭЛЕКТРОЭНЦЕФАЛОГРАФ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11786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Использование оборудования «Точка роста» во внеурочной деятельности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1905000"/>
            <a:ext cx="6241521" cy="4681141"/>
          </a:xfrm>
        </p:spPr>
      </p:pic>
    </p:spTree>
    <p:extLst>
      <p:ext uri="{BB962C8B-B14F-4D97-AF65-F5344CB8AC3E}">
        <p14:creationId xmlns:p14="http://schemas.microsoft.com/office/powerpoint/2010/main" val="2720919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9496" y="261252"/>
            <a:ext cx="9265247" cy="145143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Спирометр – прибор для измерения объёма воздуха, поступающего из лёгких.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877" y="1532236"/>
            <a:ext cx="3856066" cy="51414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2888" y="1594225"/>
            <a:ext cx="3767655" cy="501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694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828" y="319310"/>
            <a:ext cx="10517641" cy="1280890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>Лабораторная работа по физике</a:t>
            </a:r>
            <a:endParaRPr lang="ru-RU" sz="40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075" y="1565388"/>
            <a:ext cx="3374372" cy="449916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789" y="1582794"/>
            <a:ext cx="3348264" cy="446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65920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</TotalTime>
  <Words>34</Words>
  <Application>Microsoft Office PowerPoint</Application>
  <PresentationFormat>Широкоэкранный</PresentationFormat>
  <Paragraphs>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Легкий дым</vt:lpstr>
      <vt:lpstr>ИСПОЛЬЗОВАНИЕ ЦИФРОВОГО ОБОРУДОВАНИЯ  «ТОЧКА РОСТА»</vt:lpstr>
      <vt:lpstr>Тонометр-прибор для измерения давления человека</vt:lpstr>
      <vt:lpstr>ЭЛЕКТРОЭНЦЕФАЛОГРАФ</vt:lpstr>
      <vt:lpstr>Использование оборудования «Точка роста» во внеурочной деятельности</vt:lpstr>
      <vt:lpstr>Спирометр – прибор для измерения объёма воздуха, поступающего из лёгких.</vt:lpstr>
      <vt:lpstr>Лабораторная работа по физике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ЦИФРОВОГО ОБОРУДОВАНИЯ  «ТОЧКА РОСТА»</dc:title>
  <dc:creator>18кабинет</dc:creator>
  <cp:lastModifiedBy>18кабинет</cp:lastModifiedBy>
  <cp:revision>3</cp:revision>
  <dcterms:created xsi:type="dcterms:W3CDTF">2022-11-16T09:30:40Z</dcterms:created>
  <dcterms:modified xsi:type="dcterms:W3CDTF">2022-11-16T09:56:10Z</dcterms:modified>
</cp:coreProperties>
</file>